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ell Burnham" initials="DB" lastIdx="1" clrIdx="0">
    <p:extLst>
      <p:ext uri="{19B8F6BF-5375-455C-9EA6-DF929625EA0E}">
        <p15:presenceInfo xmlns:p15="http://schemas.microsoft.com/office/powerpoint/2012/main" userId="611c4a4f0aa0ff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14" autoAdjust="0"/>
    <p:restoredTop sz="94681" autoAdjust="0"/>
  </p:normalViewPr>
  <p:slideViewPr>
    <p:cSldViewPr snapToGrid="0">
      <p:cViewPr>
        <p:scale>
          <a:sx n="60" d="100"/>
          <a:sy n="60" d="100"/>
        </p:scale>
        <p:origin x="3294" y="11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2:54.16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2:58.82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2:59.45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3:13.9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12,'0'-5,"0"-1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4:17.29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4:17.6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01T04:54:18.1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DBCCF-C653-48FA-B803-4DB62CAF9065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29E1-C6A7-42A9-B25A-AB467249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529E1-C6A7-42A9-B25A-AB46724904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B0BE-190E-24FE-DCF9-95B6B3E2E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BAA8B-4B40-F14B-7F6E-35A3DBADA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3C388-C7EF-D011-DF47-463D9F81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5438-B0B9-2D73-FF48-C9EF8CFC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9DBF-4F08-C772-31BB-187474F9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33DF-8772-DC58-24C5-1E2FFA83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1DC4B-6B65-C131-33E1-563ACBC60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50CD7-B400-E6F5-FF4A-270B1EBD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DACC-1B8C-B0E1-9456-E57372F7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FB52-F3E5-597E-64DD-0A71DB73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C48BC-D1AA-DE37-83C4-A36C9A2AE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7829-9407-CECE-24D8-8B7E53780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738F9-E334-1121-F9FF-75C6C95B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5584-1C17-F323-BFF8-6EA9034B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1DEB7-EFE6-50B1-B2D4-1450B40C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D020-41CE-6446-DC5F-A5D5636B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44AB-AF7C-7E75-7B91-194E863B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30A6D-7552-1159-A0DB-DE2DA55D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DF40C-D2CE-3D5C-6DC4-4BFF1B81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0D88-ED7A-D231-62F8-E1C3D32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38C5-654D-0259-B208-D9224FC2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5D637-BAA0-DDE4-024F-EEB8DC87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C594-FCCA-BD91-F411-A5F56C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7DA77-85F2-7202-59CF-D2943EB8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7366-7BBA-6BB3-042C-668EE78E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3330-CED5-3D30-5308-C97EE18E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69BD0-D725-CDFB-00BB-DF54D1255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96C9-F15B-1566-0A2C-8A42BF5F3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3B941-3709-E124-9C2E-DD473A86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04804-84C7-C8A1-C8CD-995AB52A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4BAFF-AF86-1350-9EAA-44AF3B85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4379-0471-AA76-D365-145DF711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CA50-C828-309C-03EF-1A29D07C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5F11C-4921-9854-18C6-63C77FB9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99E55-580D-8355-1D49-03CFF6861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D321A-2719-168F-D5E6-6D7784EE8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3DDBA-C221-0459-0FA4-86C99074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F7AA8-135C-9ED2-F02E-29A9D95F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FFE28-434E-A7C6-A6ED-9705120A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52B2-DCA5-9B87-EF3D-6E20FAEE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AEF0E-1C14-722A-7660-0C90C01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F82F3-53C2-25BB-55AC-3447EC99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F9DF9-5EB8-2E29-77CA-E22470A8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9498E-02CA-99EE-D8BF-D1DBB3BA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C1159-6CC7-E3E9-455F-CF2AFE3A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A6AF2-5ED3-024B-BD61-AB5BF531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019D-8D71-9C18-D7DC-3A10B8D2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28B-E805-8D77-BEB2-D00106EF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964D3-5BB3-4236-7828-35820E19B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999C4-9478-13F8-9BF1-92637408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F1CE-E989-491E-BAD9-937E6AD6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5EFA-2BBB-AAEA-93E0-CBD50632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8C30-771C-51F0-5580-9FEA1C99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B8F96-BD75-12EA-7D6C-AA1D50CE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D7CDC-454E-43DC-DCAE-3941219E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269F5-D140-8C1A-CE19-051B452E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9256B-4050-3773-F159-0AD6907D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F002E-A8CB-8603-3759-981FA28A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CE932-3723-9148-91C8-EAFAB28B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10086-E78A-8278-576D-167188D0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157C5-D6B0-038B-7C40-BAA8B36F4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E348-FE41-4ED4-9B5F-AECD05EF0D07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5EE6-C442-8515-0DF0-9F1CF475E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1A4D-5094-C68D-A4E2-EB2E82DAD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62C6-7592-48BA-A4E3-3409C941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openxmlformats.org/officeDocument/2006/relationships/image" Target="../media/image6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21" Type="http://schemas.openxmlformats.org/officeDocument/2006/relationships/hyperlink" Target="https://www.publicdomainpictures.net/view-image.php?image=220436&amp;picture=ambulance" TargetMode="External"/><Relationship Id="rId7" Type="http://schemas.openxmlformats.org/officeDocument/2006/relationships/image" Target="../media/image1.png"/><Relationship Id="rId12" Type="http://schemas.openxmlformats.org/officeDocument/2006/relationships/customXml" Target="../ink/ink5.xml"/><Relationship Id="rId17" Type="http://schemas.openxmlformats.org/officeDocument/2006/relationships/image" Target="../media/image5.png"/><Relationship Id="rId25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20" Type="http://schemas.microsoft.com/office/2007/relationships/hdphoto" Target="../media/hdphoto1.wdp"/><Relationship Id="rId1" Type="http://schemas.microsoft.com/office/2007/relationships/media" Target="../media/media1.mp3"/><Relationship Id="rId11" Type="http://schemas.openxmlformats.org/officeDocument/2006/relationships/image" Target="../media/image2.png"/><Relationship Id="rId24" Type="http://schemas.openxmlformats.org/officeDocument/2006/relationships/image" Target="../media/image10.png"/><Relationship Id="rId5" Type="http://schemas.openxmlformats.org/officeDocument/2006/relationships/customXml" Target="../ink/ink1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customXml" Target="../ink/ink4.xml"/><Relationship Id="rId19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customXml" Target="../ink/ink3.xml"/><Relationship Id="rId14" Type="http://schemas.openxmlformats.org/officeDocument/2006/relationships/customXml" Target="../ink/ink7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0FCAFF-5157-41A6-E96C-9D283DDA1E81}"/>
              </a:ext>
            </a:extLst>
          </p:cNvPr>
          <p:cNvSpPr/>
          <p:nvPr/>
        </p:nvSpPr>
        <p:spPr>
          <a:xfrm>
            <a:off x="124691" y="3709555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882F32-AADC-9DBE-0BFD-5CF345C86CA8}"/>
              </a:ext>
            </a:extLst>
          </p:cNvPr>
          <p:cNvSpPr/>
          <p:nvPr/>
        </p:nvSpPr>
        <p:spPr>
          <a:xfrm>
            <a:off x="1877291" y="3707823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0A689F-DCC7-CB8E-DFD1-4CE96773DAFF}"/>
              </a:ext>
            </a:extLst>
          </p:cNvPr>
          <p:cNvSpPr/>
          <p:nvPr/>
        </p:nvSpPr>
        <p:spPr>
          <a:xfrm>
            <a:off x="3629891" y="3716482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AA2EC-DF20-B115-60AE-767318F21C1C}"/>
              </a:ext>
            </a:extLst>
          </p:cNvPr>
          <p:cNvSpPr/>
          <p:nvPr/>
        </p:nvSpPr>
        <p:spPr>
          <a:xfrm>
            <a:off x="6445827" y="4688032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A9B2F-E289-EC39-CA03-2742F21239DB}"/>
              </a:ext>
            </a:extLst>
          </p:cNvPr>
          <p:cNvSpPr/>
          <p:nvPr/>
        </p:nvSpPr>
        <p:spPr>
          <a:xfrm>
            <a:off x="7116041" y="3716482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61967B-0576-A4BB-BC3A-C7209C07B851}"/>
              </a:ext>
            </a:extLst>
          </p:cNvPr>
          <p:cNvSpPr/>
          <p:nvPr/>
        </p:nvSpPr>
        <p:spPr>
          <a:xfrm>
            <a:off x="8830541" y="3716482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0E80A-A9EA-9E5A-2FD6-78C1CFCCC85D}"/>
              </a:ext>
            </a:extLst>
          </p:cNvPr>
          <p:cNvSpPr/>
          <p:nvPr/>
        </p:nvSpPr>
        <p:spPr>
          <a:xfrm>
            <a:off x="10602191" y="3707823"/>
            <a:ext cx="1589809" cy="11430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2BFF80-76BB-EF2B-256E-EB6ACF65B0ED}"/>
              </a:ext>
            </a:extLst>
          </p:cNvPr>
          <p:cNvSpPr/>
          <p:nvPr/>
        </p:nvSpPr>
        <p:spPr>
          <a:xfrm rot="10800000">
            <a:off x="-445360" y="2987284"/>
            <a:ext cx="12655950" cy="1320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392E25-FF58-92A0-C266-DB9B8F57CA6F}"/>
              </a:ext>
            </a:extLst>
          </p:cNvPr>
          <p:cNvSpPr/>
          <p:nvPr/>
        </p:nvSpPr>
        <p:spPr>
          <a:xfrm>
            <a:off x="0" y="3498273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BF6400-C9A7-3A8F-B434-D8A3E54A689F}"/>
                  </a:ext>
                </a:extLst>
              </p14:cNvPr>
              <p14:cNvContentPartPr/>
              <p14:nvPr/>
            </p14:nvContentPartPr>
            <p14:xfrm>
              <a:off x="858216" y="355344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BF6400-C9A7-3A8F-B434-D8A3E54A68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76" y="34458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A72325F-9FAE-EE79-08C7-D74D17498A0D}"/>
                  </a:ext>
                </a:extLst>
              </p14:cNvPr>
              <p14:cNvContentPartPr/>
              <p14:nvPr/>
            </p14:nvContentPartPr>
            <p14:xfrm>
              <a:off x="249087" y="355344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A72325F-9FAE-EE79-08C7-D74D17498A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087" y="34454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589BB3C-384E-4106-C1F8-0842D6A5C4AF}"/>
                  </a:ext>
                </a:extLst>
              </p14:cNvPr>
              <p14:cNvContentPartPr/>
              <p14:nvPr/>
            </p14:nvContentPartPr>
            <p14:xfrm>
              <a:off x="249087" y="355344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589BB3C-384E-4106-C1F8-0842D6A5C4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087" y="34454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94F0B5F-5CC6-200E-3C28-F6B1F37AF93E}"/>
                  </a:ext>
                </a:extLst>
              </p14:cNvPr>
              <p14:cNvContentPartPr/>
              <p14:nvPr/>
            </p14:nvContentPartPr>
            <p14:xfrm>
              <a:off x="654447" y="3570005"/>
              <a:ext cx="36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94F0B5F-5CC6-200E-3C28-F6B1F37AF9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0447" y="3462365"/>
                <a:ext cx="108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4033C4-30D0-9BD6-B753-74269C86734C}"/>
                  </a:ext>
                </a:extLst>
              </p14:cNvPr>
              <p14:cNvContentPartPr/>
              <p14:nvPr/>
            </p14:nvContentPartPr>
            <p14:xfrm>
              <a:off x="301287" y="3491525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4033C4-30D0-9BD6-B753-74269C8673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287" y="33835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3AF429A-3332-C200-DB92-B2F0B4F53BC1}"/>
                  </a:ext>
                </a:extLst>
              </p14:cNvPr>
              <p14:cNvContentPartPr/>
              <p14:nvPr/>
            </p14:nvContentPartPr>
            <p14:xfrm>
              <a:off x="301287" y="349152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3AF429A-3332-C200-DB92-B2F0B4F53B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287" y="33835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707A41F-447B-349E-A0EA-BDEAEE32074C}"/>
                  </a:ext>
                </a:extLst>
              </p14:cNvPr>
              <p14:cNvContentPartPr/>
              <p14:nvPr/>
            </p14:nvContentPartPr>
            <p14:xfrm>
              <a:off x="311367" y="349152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707A41F-447B-349E-A0EA-BDEAEE3207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727" y="338352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AFB74644-D99B-78AC-F9EF-B099EDF9BB76}"/>
              </a:ext>
            </a:extLst>
          </p:cNvPr>
          <p:cNvSpPr/>
          <p:nvPr/>
        </p:nvSpPr>
        <p:spPr>
          <a:xfrm>
            <a:off x="1531347" y="3485953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A964AF-FB49-8F27-8022-BEB1C165DCA5}"/>
              </a:ext>
            </a:extLst>
          </p:cNvPr>
          <p:cNvSpPr/>
          <p:nvPr/>
        </p:nvSpPr>
        <p:spPr>
          <a:xfrm>
            <a:off x="2983024" y="3462771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5889ED-8FBF-EA53-D68C-3F326C0792DA}"/>
              </a:ext>
            </a:extLst>
          </p:cNvPr>
          <p:cNvSpPr/>
          <p:nvPr/>
        </p:nvSpPr>
        <p:spPr>
          <a:xfrm>
            <a:off x="4430365" y="3479296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BC1F11-DEC3-9E0F-D270-D9B22065A6CD}"/>
              </a:ext>
            </a:extLst>
          </p:cNvPr>
          <p:cNvSpPr/>
          <p:nvPr/>
        </p:nvSpPr>
        <p:spPr>
          <a:xfrm>
            <a:off x="5861753" y="3494233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9016F2-56D0-B773-B328-B2889FC28718}"/>
              </a:ext>
            </a:extLst>
          </p:cNvPr>
          <p:cNvSpPr/>
          <p:nvPr/>
        </p:nvSpPr>
        <p:spPr>
          <a:xfrm>
            <a:off x="8611498" y="3494232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41DAC4-9A4A-31C6-20FA-A9D906B9C1B8}"/>
              </a:ext>
            </a:extLst>
          </p:cNvPr>
          <p:cNvSpPr/>
          <p:nvPr/>
        </p:nvSpPr>
        <p:spPr>
          <a:xfrm>
            <a:off x="10042886" y="3483181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AB3205-53DA-C739-9221-83138F23EB0A}"/>
              </a:ext>
            </a:extLst>
          </p:cNvPr>
          <p:cNvSpPr/>
          <p:nvPr/>
        </p:nvSpPr>
        <p:spPr>
          <a:xfrm rot="5400000">
            <a:off x="6025132" y="6174168"/>
            <a:ext cx="980286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B8415E-66AF-8DA9-F74B-AC74962C3F99}"/>
              </a:ext>
            </a:extLst>
          </p:cNvPr>
          <p:cNvSpPr/>
          <p:nvPr/>
        </p:nvSpPr>
        <p:spPr>
          <a:xfrm rot="5400000">
            <a:off x="5887144" y="544999"/>
            <a:ext cx="1217062" cy="166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192963-27AF-C822-B0C8-534D52D2DF52}"/>
              </a:ext>
            </a:extLst>
          </p:cNvPr>
          <p:cNvSpPr/>
          <p:nvPr/>
        </p:nvSpPr>
        <p:spPr>
          <a:xfrm rot="5400000">
            <a:off x="5892879" y="1967346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D0AFE4-F87E-080E-1BF1-92A5104B1CFC}"/>
              </a:ext>
            </a:extLst>
          </p:cNvPr>
          <p:cNvSpPr/>
          <p:nvPr/>
        </p:nvSpPr>
        <p:spPr>
          <a:xfrm rot="5400000">
            <a:off x="5927810" y="4896477"/>
            <a:ext cx="1194955" cy="15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E06F7A-8F7F-8C7F-F07A-233A7D273F83}"/>
              </a:ext>
            </a:extLst>
          </p:cNvPr>
          <p:cNvSpPr/>
          <p:nvPr/>
        </p:nvSpPr>
        <p:spPr>
          <a:xfrm>
            <a:off x="-366926" y="2902281"/>
            <a:ext cx="6274343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5A0E7-C5EE-B5DC-BC83-9EBD4398B5EC}"/>
              </a:ext>
            </a:extLst>
          </p:cNvPr>
          <p:cNvSpPr/>
          <p:nvPr/>
        </p:nvSpPr>
        <p:spPr>
          <a:xfrm>
            <a:off x="-352628" y="19210"/>
            <a:ext cx="7440547" cy="29549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B9532F-0E7B-ABEE-6701-D9ACD9146FC0}"/>
              </a:ext>
            </a:extLst>
          </p:cNvPr>
          <p:cNvSpPr/>
          <p:nvPr/>
        </p:nvSpPr>
        <p:spPr>
          <a:xfrm>
            <a:off x="7185773" y="1"/>
            <a:ext cx="5006227" cy="2941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830F32-990A-550F-79C0-54DA66FCA504}"/>
              </a:ext>
            </a:extLst>
          </p:cNvPr>
          <p:cNvSpPr/>
          <p:nvPr/>
        </p:nvSpPr>
        <p:spPr>
          <a:xfrm>
            <a:off x="7167181" y="4232916"/>
            <a:ext cx="5006227" cy="26250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DB2BFC-CEF6-39C3-A14E-A75268AA1585}"/>
              </a:ext>
            </a:extLst>
          </p:cNvPr>
          <p:cNvSpPr/>
          <p:nvPr/>
        </p:nvSpPr>
        <p:spPr>
          <a:xfrm>
            <a:off x="-442904" y="4216496"/>
            <a:ext cx="6343713" cy="2621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FC5D7A1-B45B-E958-4D6D-C916231C3E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6654" y="-19273"/>
            <a:ext cx="5039955" cy="271538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6423F7D-1534-305D-04A7-20E6F991CF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38153" y="18579"/>
            <a:ext cx="6486997" cy="30046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43508B-C871-7AB8-A7A7-6067BC0F8861}"/>
              </a:ext>
            </a:extLst>
          </p:cNvPr>
          <p:cNvSpPr/>
          <p:nvPr/>
        </p:nvSpPr>
        <p:spPr>
          <a:xfrm rot="5400000">
            <a:off x="5797494" y="5498648"/>
            <a:ext cx="263260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E380AF-9D19-E38F-6FD1-B1F07B425A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" y="-125921"/>
            <a:ext cx="2131744" cy="22471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4B02B3B-6941-8E32-AAB1-11567DD432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3219" y="4159542"/>
            <a:ext cx="5567733" cy="273863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BA10602-A76F-720E-D0BD-8D869D0C7A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0" y="5055507"/>
            <a:ext cx="1144246" cy="160258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0FA9A9C-A206-221E-DE8E-EEFDE5108520}"/>
              </a:ext>
            </a:extLst>
          </p:cNvPr>
          <p:cNvSpPr/>
          <p:nvPr/>
        </p:nvSpPr>
        <p:spPr>
          <a:xfrm>
            <a:off x="2614988" y="2967335"/>
            <a:ext cx="78053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1EB4B-4271-1AB5-05F8-EE11D35240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45360" y="4205744"/>
            <a:ext cx="7109528" cy="27322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8AC7FC9-576A-63C3-948B-95A3E725C5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51096" y="4098221"/>
            <a:ext cx="1604098" cy="9572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5699427-998B-DAC4-B428-C34848FC10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931336" y="3858375"/>
            <a:ext cx="2549465" cy="17035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93298B-75FA-4F67-8BA1-73006B1257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1227" y="19210"/>
            <a:ext cx="5039955" cy="29321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2877D16-DB70-A5DF-270F-FE6C19CDF5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6152" y="-35544"/>
            <a:ext cx="5039955" cy="300543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B38F04C-3A7D-4560-51B8-D3064418BBAE}"/>
              </a:ext>
            </a:extLst>
          </p:cNvPr>
          <p:cNvSpPr/>
          <p:nvPr/>
        </p:nvSpPr>
        <p:spPr>
          <a:xfrm>
            <a:off x="7213183" y="3505865"/>
            <a:ext cx="1194955" cy="155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5D1D55C-92D2-31F3-C101-68E04B00A3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418299" y="3468938"/>
            <a:ext cx="1207113" cy="1707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8B0D40-7762-0A48-1F95-59E0594ED5E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299" y="3526180"/>
            <a:ext cx="1367779" cy="5918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EF600E-88B9-5616-B696-49ACA7A400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05010" y="2998937"/>
            <a:ext cx="1578086" cy="1663690"/>
          </a:xfrm>
          <a:prstGeom prst="rect">
            <a:avLst/>
          </a:prstGeom>
        </p:spPr>
      </p:pic>
      <p:pic>
        <p:nvPicPr>
          <p:cNvPr id="62" name="Floridas Over Over Law">
            <a:hlinkClick r:id="" action="ppaction://media"/>
            <a:extLst>
              <a:ext uri="{FF2B5EF4-FFF2-40B4-BE49-F238E27FC236}">
                <a16:creationId xmlns:a16="http://schemas.microsoft.com/office/drawing/2014/main" id="{B3BD6FC0-005C-AFB7-0427-14433A200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1 -0.00672 L 0.02161 -0.00672 C 0.02396 -0.0044 0.02604 -0.00186 0.02838 4.07407E-6 C 0.02956 0.00092 0.03086 0.00092 0.03216 0.00138 C 0.0457 0.00509 0.04232 0.00393 0.05846 0.00532 C 0.06067 0.00625 0.06289 0.0074 0.06523 0.0081 C 0.06966 0.00926 0.08125 0.01041 0.08463 0.01064 C 0.10573 0.02013 0.08437 0.01111 0.14323 0.01342 C 0.14687 0.01342 0.15065 0.01435 0.15429 0.01458 C 0.1664 0.01574 0.17552 0.01574 0.18724 0.01736 C 0.19284 0.01805 0.19831 0.01921 0.20377 0.02013 L 0.28333 0.01875 C 0.29427 0.01828 0.30534 0.01782 0.31627 0.01597 C 0.31849 0.01574 0.32083 0.01504 0.32304 0.01458 C 0.32995 0.01157 0.32604 0.01296 0.3388 0.01203 L 0.36133 0.01064 C 0.36771 0.00787 0.36172 0.01018 0.37331 0.0081 C 0.37708 0.0074 0.37929 0.00625 0.38307 0.00532 L 0.39349 0.00277 C 0.39505 0.00185 0.39648 0.00069 0.39804 4.07407E-6 C 0.39922 -0.00047 0.40052 -0.0007 0.40182 -0.00139 C 0.40312 -0.00209 0.40429 -0.00324 0.40547 -0.00394 C 0.40651 -0.00463 0.40755 -0.00463 0.40859 -0.00533 C 0.41054 -0.00695 0.4125 -0.0088 0.41458 -0.01065 C 0.41601 -0.01204 0.41745 -0.01343 0.41901 -0.01459 C 0.42174 -0.01644 0.42487 -0.01852 0.42734 -0.0213 C 0.42864 -0.02292 0.42956 -0.02524 0.43099 -0.02662 C 0.43294 -0.02848 0.43515 -0.02894 0.43698 -0.03056 C 0.43867 -0.03218 0.43997 -0.03449 0.44153 -0.03588 C 0.44388 -0.0382 0.44661 -0.03912 0.44909 -0.04121 C 0.46302 -0.05371 0.45221 -0.04491 0.45872 -0.04931 C 0.46002 -0.05024 0.4612 -0.05116 0.4625 -0.05209 C 0.46523 -0.05348 0.47109 -0.05625 0.47383 -0.05741 C 0.47604 -0.05834 0.47825 -0.05926 0.48047 -0.05996 C 0.48255 -0.06065 0.4845 -0.06088 0.48659 -0.06135 C 0.48828 -0.06181 0.48997 -0.06227 0.49179 -0.06274 C 0.49531 -0.0632 0.49883 -0.06343 0.50221 -0.06389 C 0.50403 -0.06436 0.50573 -0.06505 0.50755 -0.06528 C 0.51107 -0.06598 0.51458 -0.06621 0.51797 -0.06667 L 0.52252 -0.06806 C 0.52383 -0.06829 0.525 -0.06899 0.5263 -0.06922 C 0.53411 -0.0713 0.53594 -0.07061 0.54505 -0.07199 C 0.547 -0.07223 0.54896 -0.07292 0.55104 -0.07338 C 0.55456 -0.07385 0.55807 -0.07431 0.56159 -0.07454 C 0.56614 -0.07639 0.5681 -0.07732 0.57357 -0.07732 L 0.70924 -0.07871 L 0.74375 -0.0801 C 0.78203 -0.08125 0.78971 -0.08079 0.82252 -0.08264 C 0.83242 -0.08334 0.84258 -0.08426 0.85247 -0.08542 C 0.85599 -0.08565 0.8595 -0.08635 0.86302 -0.08658 C 0.87174 -0.08727 0.88047 -0.08774 0.88932 -0.08797 L 1.06406 -0.09074 C 1.09896 -0.09399 1.06315 -0.09074 1.13229 -0.09468 L 1.17344 -0.09723 C 1.17747 -0.09908 1.18138 -0.10162 1.18554 -0.10255 C 1.20221 -0.10741 1.21927 -0.10764 1.23581 -0.11459 C 1.24505 -0.11875 1.25429 -0.12223 1.26354 -0.12662 C 1.26445 -0.12709 1.27995 -0.13635 1.28528 -0.13866 C 1.28646 -0.13912 1.28776 -0.13936 1.28893 -0.14005 C 1.29232 -0.14144 1.29023 -0.14121 1.29206 -0.14121 " pathEditMode="relative" ptsTypes="AAAAAAAAAAAAAAAAAAAAAAAAAAAAAAAAAAAAAAAAAAAAAAAAAAAAAAAAAAAA">
                                      <p:cBhvr>
                                        <p:cTn id="6" dur="5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365 L -0.00143 -0.01365 C 0.00912 -0.01296 0.01966 -0.01273 0.03021 -0.01134 C 0.03164 -0.01111 0.03281 -0.00972 0.03412 -0.00902 C 0.03633 -0.0074 0.03854 -0.00555 0.04076 -0.00439 C 0.05326 0.00255 0.05456 0.0007 0.06966 0.00278 C 0.08685 0.0088 0.07083 0.00371 0.10651 0.00741 C 0.11927 0.0088 0.13203 0.01019 0.14466 0.01204 C 0.1487 0.01274 0.15261 0.01389 0.15651 0.01436 C 0.16393 0.01551 0.17149 0.01575 0.17891 0.01667 C 0.18464 0.01737 0.19037 0.01829 0.19597 0.01899 C 0.22891 0.03357 0.20091 0.022 0.28672 0.01899 C 0.31849 0.01806 0.3388 0.01644 0.36953 0.01436 L 0.52748 0.01667 C 0.53542 0.01667 0.54336 0.01621 0.55117 0.01436 C 0.55313 0.01389 0.55456 0.01065 0.55638 0.00973 C 0.56029 0.00764 0.56432 0.00672 0.56823 0.0051 C 0.57136 0.00371 0.57448 0.00209 0.57748 0.00047 C 0.57969 -0.00092 0.5819 -0.00277 0.58412 -0.00439 C 0.58542 -0.00509 0.58672 -0.00578 0.58802 -0.00671 C 0.60156 -0.02268 0.58998 -0.01041 0.60638 -0.02291 C 0.61589 -0.03009 0.61211 -0.02939 0.62097 -0.03472 C 0.62266 -0.03564 0.62448 -0.03587 0.62617 -0.03703 C 0.62891 -0.03888 0.63138 -0.04189 0.63412 -0.04398 C 0.63659 -0.04583 0.63932 -0.04699 0.64193 -0.04861 C 0.64701 -0.05208 0.64792 -0.05347 0.65248 -0.05578 C 0.65417 -0.05648 0.65599 -0.05717 0.65781 -0.0581 C 0.66042 -0.05949 0.66302 -0.06111 0.66563 -0.06273 C 0.66693 -0.06342 0.66823 -0.06435 0.66966 -0.06504 C 0.67266 -0.06666 0.67578 -0.06782 0.67878 -0.06967 C 0.68099 -0.07106 0.68307 -0.07337 0.68542 -0.0743 C 0.6888 -0.07569 0.69245 -0.07592 0.69597 -0.07662 L 0.92357 -0.07199 C 0.92839 -0.07152 0.9332 -0.07037 0.93802 -0.06967 C 0.94896 -0.07037 0.96003 -0.07083 0.97097 -0.07199 C 1.01276 -0.07685 0.90169 -0.07337 1.00117 -0.07662 L 1.11563 -0.07893 C 1.32253 -0.07291 1.11432 -0.08171 1.23151 -0.07199 C 1.24766 -0.0706 1.26393 -0.07037 1.28021 -0.06967 C 1.36185 -0.06666 1.34688 -0.06736 1.42761 -0.06736 " pathEditMode="relative" ptsTypes="AAAAAAAAAAAAAAAAAAAAAAAAAAAAAAAAAAAAAAAA">
                                      <p:cBhvr>
                                        <p:cTn id="10" dur="5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01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Darrell Burnham</dc:creator>
  <cp:lastModifiedBy>Darrell Burnham</cp:lastModifiedBy>
  <cp:revision>46</cp:revision>
  <dcterms:created xsi:type="dcterms:W3CDTF">2025-11-01T04:20:07Z</dcterms:created>
  <dcterms:modified xsi:type="dcterms:W3CDTF">2025-11-22T20:36:33Z</dcterms:modified>
</cp:coreProperties>
</file>